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C8657C-82BF-46F3-88FA-95E1623E1146}" v="4" dt="2026-09-18T14:16:48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095C-A93D-F0CE-AAE5-13753E111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04EDB-E059-248C-93B9-E30FAC501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AB9F6-CE86-3592-3AEE-790191D00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C5DD5-FC00-0CD1-5DBA-8A8C3004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0B948-4079-9504-93E2-F766C933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3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76C3-A2CE-91A9-39E6-0C59E89A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A6359-C60D-9AC1-BE71-38D4D1B26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37D0E-BD9A-AFF7-C904-668B1A5E0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0E86D-0EE2-D354-7393-6E69A83B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12221-62A9-BAC3-668B-7B69AB01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92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E904-3341-FD45-D8AB-8C75A0F81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647C3-C428-4B1A-A610-ACBFCF15B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713FD-EC94-E63F-7291-30BDC192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8CF2F-178B-372E-4F46-8E86B35E6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B7A8D-D572-BEE2-8B9A-477716E6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7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4EF5C-1A1B-CD9C-EF8F-4E56739B2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6D46D-6B55-9C35-4363-C2F05B4E8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B5CA1-ECF0-2086-9856-707B8D6C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7D6C9-15F8-9920-9F12-089909D30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6606B-B722-B40D-91B9-EF5CF7FC3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FD6AE-D100-1A6C-7D7E-0C28514D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79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B02C0-D3FC-58BB-2C63-8CBD6C96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F4B53-43FD-2A3A-C167-0646CA44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53739-752D-861E-85B8-2B66D0A18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4BEE2-001A-8942-6AAE-13B3E15B4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A607EA-4A4A-4137-AD83-40A2DE462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EEC5D-8EB4-FDD0-1C8A-225C1FFF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447724-2E78-8D88-E8F5-47E59C21B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61321-3F52-0C2A-FF7F-AAC47E03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9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4799-B67F-017D-CF8D-3AE39414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B59347-2270-A9E8-21AA-E6B82A2D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7B602-BDF2-44C2-7E3A-3D7B11146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1D7F6-A1C4-5FB5-0FAF-2DB9824B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59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57C71-2628-100F-65E6-7D98EB09D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F6B834-2744-B8FC-D125-29389AC25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C4820-7E34-0C24-49F1-4638C68E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5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61C9-C2A6-3B8B-87ED-5D9C2C25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7482B-3945-6B13-1D5C-FC6FCE2FF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56253-7717-DEC0-9490-E2BF1C156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13E23-806A-FCDB-970F-D9BAA0FD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4793F1-2676-F02E-FFC2-0C66B787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4ADB3-86E4-5576-8EDB-132DE619A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54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D4A8-85D7-95F0-4910-1397D505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926AEF-AE99-8454-4499-1CDC32F5E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B5E5F-681E-E191-E6E8-8DDD5B4C5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45938-F83D-6613-9B79-79BA7C25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C474C-1FC9-332B-714F-26B00D9BC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E3BBA-8014-03F4-43B9-F813ACA3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22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1097A-1690-6244-CAA5-3498B10B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41085C-7FE6-0F02-293F-3C0480DBB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2A745-C569-4FB3-19AA-163F0E51B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EB0FA-2DF4-6EE4-5840-F683E2A1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11746-299E-4D7E-A830-5696B4395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41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24B10-8B58-9489-71EE-2DAE1C4E0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112756-46FA-AE62-87EE-79CF82B60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AA6DB-BAFB-F178-5374-13DC2929B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65E25-E1E7-3295-0426-F8DE9244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0C8F4-A503-D542-76D1-3D34AF15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28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9B142-0A73-6757-D126-8296D6595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920B9-AD15-2351-ED56-B60FF29D8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B25BF-8BC3-9C0F-F0D6-816441513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546D4-9271-4825-B668-67565F4C663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01B99-0FD5-D172-2CB3-49EA8A416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9C1AB-7F8A-B4B0-526D-1158CE694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B3F915-C027-4071-9A3A-4B1F5C05F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15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9647-868E-B8FE-4192-539DFC79DD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C8E9-96D8-3BED-58EF-457CE71CD2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524FFB-3AF2-267A-8F44-3E13534E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19"/>
            <a:ext cx="12191999" cy="686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2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F381E-0636-E021-9DBA-A853DC41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593E5-73F3-BDAA-6E2F-830B638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314534-8837-9DB2-F635-1D2C2DCD1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0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957E6-FFAE-4554-9606-85918F189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F2EC-869F-CFCB-B145-6D7D30457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24668-3786-4A0B-5B47-56636739B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5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A589-D05A-5398-7414-71D737671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43492-1EC7-5F23-130A-0868A891D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302A4-C1AC-017D-D6BC-A4C698A2A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36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B698-489D-3240-645D-E7FCB7F46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859FA-9F5C-8AD2-0151-6FACC7DC3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0309F-C819-6E76-1FC9-EB801BB9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7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0B28-710B-CD71-4440-933620FD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8430E-B306-DD31-37EE-A5AC03A5A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715F5-74B1-BCAB-4ED3-87CCE8B18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8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02AAE-EC00-6710-1078-F7A7462E1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ACCE-62BC-2B5E-C053-0AF1CAE1E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BF3BA-87F9-6D61-AC7D-92B9C0878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3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4BA35-2E6F-AE4C-660C-93DDF141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25B6F-51C4-684A-7B7A-177F6BEB4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8272EA-7CC1-6721-EF92-1589AEBA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2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4DB5-FAC8-E14B-36A5-4915A4135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E2D3-F80B-DA57-094A-452AC5C35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553478-7D86-E3BE-AE1F-B0DF6CBC7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4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4F883-8610-5AD2-B6B2-F943FD9EC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0E87B-21AC-F780-64F0-77C14C6F7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DEAEF-4F50-B62F-8AA2-97C0E230A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35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BED9AA-15E0-059E-DEE6-AD609BF79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50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Ella Guerin (staff)</dc:creator>
  <cp:revision>2</cp:revision>
  <dcterms:created xsi:type="dcterms:W3CDTF">2026-09-18T08:06:19Z</dcterms:created>
  <dcterms:modified xsi:type="dcterms:W3CDTF">2026-09-18T15:59:40Z</dcterms:modified>
</cp:coreProperties>
</file>